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38" autoAdjust="0"/>
    <p:restoredTop sz="94660"/>
  </p:normalViewPr>
  <p:slideViewPr>
    <p:cSldViewPr>
      <p:cViewPr varScale="1">
        <p:scale>
          <a:sx n="70" d="100"/>
          <a:sy n="70" d="100"/>
        </p:scale>
        <p:origin x="174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C49D64-D72F-4F0C-9078-0A08A236BFD2}" type="datetimeFigureOut">
              <a:rPr lang="en-US" smtClean="0"/>
              <a:t>5/31/2018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CDAED0-FED9-4EB3-BBCA-580530BB44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3848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DAED0-FED9-4EB3-BBCA-580530BB44B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28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DAED0-FED9-4EB3-BBCA-580530BB44B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207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DED1-30BB-4B47-98C4-AA13C0ACD2CD}" type="datetimeFigureOut">
              <a:rPr lang="en-US" smtClean="0"/>
              <a:t>5/31/2018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3220-BB75-4A29-9781-795C76954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DED1-30BB-4B47-98C4-AA13C0ACD2CD}" type="datetimeFigureOut">
              <a:rPr lang="en-US" smtClean="0"/>
              <a:t>5/31/2018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3220-BB75-4A29-9781-795C76954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DED1-30BB-4B47-98C4-AA13C0ACD2CD}" type="datetimeFigureOut">
              <a:rPr lang="en-US" smtClean="0"/>
              <a:t>5/31/2018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3220-BB75-4A29-9781-795C76954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DED1-30BB-4B47-98C4-AA13C0ACD2CD}" type="datetimeFigureOut">
              <a:rPr lang="en-US" smtClean="0"/>
              <a:t>5/31/2018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3220-BB75-4A29-9781-795C76954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DED1-30BB-4B47-98C4-AA13C0ACD2CD}" type="datetimeFigureOut">
              <a:rPr lang="en-US" smtClean="0"/>
              <a:t>5/31/2018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3220-BB75-4A29-9781-795C76954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DED1-30BB-4B47-98C4-AA13C0ACD2CD}" type="datetimeFigureOut">
              <a:rPr lang="en-US" smtClean="0"/>
              <a:t>5/31/2018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3220-BB75-4A29-9781-795C76954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DED1-30BB-4B47-98C4-AA13C0ACD2CD}" type="datetimeFigureOut">
              <a:rPr lang="en-US" smtClean="0"/>
              <a:t>5/31/2018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3220-BB75-4A29-9781-795C76954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DED1-30BB-4B47-98C4-AA13C0ACD2CD}" type="datetimeFigureOut">
              <a:rPr lang="en-US" smtClean="0"/>
              <a:t>5/31/2018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3220-BB75-4A29-9781-795C76954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DED1-30BB-4B47-98C4-AA13C0ACD2CD}" type="datetimeFigureOut">
              <a:rPr lang="en-US" smtClean="0"/>
              <a:t>5/31/2018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3220-BB75-4A29-9781-795C76954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DED1-30BB-4B47-98C4-AA13C0ACD2CD}" type="datetimeFigureOut">
              <a:rPr lang="en-US" smtClean="0"/>
              <a:t>5/31/2018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3220-BB75-4A29-9781-795C76954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CDED1-30BB-4B47-98C4-AA13C0ACD2CD}" type="datetimeFigureOut">
              <a:rPr lang="en-US" smtClean="0"/>
              <a:t>5/31/2018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B53220-BB75-4A29-9781-795C7695471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00B0F0"/>
            </a:gs>
            <a:gs pos="95000">
              <a:schemeClr val="accent6">
                <a:lumMod val="60000"/>
                <a:lumOff val="40000"/>
              </a:schemeClr>
            </a:gs>
            <a:gs pos="5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CDED1-30BB-4B47-98C4-AA13C0ACD2CD}" type="datetimeFigureOut">
              <a:rPr lang="en-US" smtClean="0"/>
              <a:t>5/31/2018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B53220-BB75-4A29-9781-795C76954717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Under Armour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 smtClean="0"/>
              <a:t>Case Study Analysis</a:t>
            </a:r>
          </a:p>
          <a:p>
            <a:endParaRPr lang="en-GB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Mission, objectives and strategies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256584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n-GB" dirty="0"/>
          </a:p>
          <a:p>
            <a:r>
              <a:rPr lang="en-US" dirty="0" smtClean="0"/>
              <a:t>Under </a:t>
            </a:r>
            <a:r>
              <a:rPr lang="en-US" dirty="0" err="1"/>
              <a:t>Armour</a:t>
            </a:r>
            <a:r>
              <a:rPr lang="en-US" dirty="0"/>
              <a:t> mission statement is "To make all the threats better through passion, design and the relentless pursuit of innovation". </a:t>
            </a:r>
            <a:endParaRPr lang="en-US" dirty="0" smtClean="0"/>
          </a:p>
          <a:p>
            <a:r>
              <a:rPr lang="en-US" dirty="0" smtClean="0"/>
              <a:t>As </a:t>
            </a:r>
            <a:r>
              <a:rPr lang="en-US" dirty="0"/>
              <a:t>a company the vision of Under </a:t>
            </a:r>
            <a:r>
              <a:rPr lang="en-US" dirty="0" err="1"/>
              <a:t>Armour</a:t>
            </a:r>
            <a:r>
              <a:rPr lang="en-US" dirty="0"/>
              <a:t> is to "Empower Athletes Everywhere" 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</a:t>
            </a:r>
            <a:r>
              <a:rPr lang="en-US" dirty="0"/>
              <a:t>UA four pillars of greatness, "MAKE GREAT PRODUCT, PROVIDE GREAT SERVICE, TELL A GREAT STORY, and BUILD A GREAT TEAM.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Corporate governance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The main role of the committee is </a:t>
            </a:r>
            <a:r>
              <a:rPr lang="en-US" dirty="0" smtClean="0"/>
              <a:t>to;</a:t>
            </a:r>
            <a:endParaRPr lang="en-GB" dirty="0"/>
          </a:p>
          <a:p>
            <a:pPr lvl="0"/>
            <a:r>
              <a:rPr lang="en-US" dirty="0"/>
              <a:t>To identify the members who are qualified to join the Board of Directors</a:t>
            </a:r>
            <a:endParaRPr lang="en-GB" dirty="0"/>
          </a:p>
          <a:p>
            <a:pPr lvl="0"/>
            <a:r>
              <a:rPr lang="en-US" dirty="0"/>
              <a:t>To recommend the nominee for the Directors in the AGM and to hold election to fill any vacancies on the Board.</a:t>
            </a:r>
            <a:endParaRPr lang="en-GB" dirty="0"/>
          </a:p>
          <a:p>
            <a:r>
              <a:rPr lang="en-US" dirty="0"/>
              <a:t>To oversee the evaluation of the Board and The Management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Natural environment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Sustainable Apparel Coalition (SAC) is one of the efforts that are made to minimize environmental impacts through the supply </a:t>
            </a:r>
            <a:r>
              <a:rPr lang="en-GB" dirty="0" smtClean="0"/>
              <a:t>chain.</a:t>
            </a:r>
          </a:p>
          <a:p>
            <a:r>
              <a:rPr lang="en-GB" dirty="0"/>
              <a:t>That is, they are actively enhancing the usage of materials with the aim of healthier and cleaner environments </a:t>
            </a:r>
            <a:r>
              <a:rPr lang="en-GB" dirty="0" smtClean="0"/>
              <a:t>.</a:t>
            </a:r>
          </a:p>
          <a:p>
            <a:r>
              <a:rPr lang="en-GB" dirty="0"/>
              <a:t>Activists have also targeted Under Armour for making clothes and footwear that destroy wildlife, forest and contribute to the abuse of human rights and cause pollution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3600" dirty="0" smtClean="0">
                <a:latin typeface="+mj-lt"/>
              </a:rPr>
              <a:t>Task Environment</a:t>
            </a:r>
            <a:endParaRPr lang="en-GB" sz="3600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sz="2800" dirty="0" smtClean="0"/>
              <a:t>Threat </a:t>
            </a:r>
            <a:r>
              <a:rPr lang="en-US" sz="2800" dirty="0"/>
              <a:t>of New Entrants</a:t>
            </a:r>
            <a:endParaRPr lang="en-GB" sz="2800" dirty="0"/>
          </a:p>
          <a:p>
            <a:pPr lvl="2"/>
            <a:r>
              <a:rPr lang="en-US" sz="2800" dirty="0"/>
              <a:t>Power of Buyers</a:t>
            </a:r>
            <a:endParaRPr lang="en-GB" sz="2800" dirty="0"/>
          </a:p>
          <a:p>
            <a:pPr lvl="2"/>
            <a:r>
              <a:rPr lang="en-US" sz="2800" dirty="0"/>
              <a:t>Threat of Substitute Products</a:t>
            </a:r>
            <a:endParaRPr lang="en-GB" sz="2800" dirty="0"/>
          </a:p>
          <a:p>
            <a:pPr lvl="2"/>
            <a:r>
              <a:rPr lang="en-US" sz="2800" dirty="0"/>
              <a:t>Power of Suppliers</a:t>
            </a:r>
            <a:endParaRPr lang="en-GB" sz="2800" dirty="0"/>
          </a:p>
          <a:p>
            <a:pPr lvl="2"/>
            <a:r>
              <a:rPr lang="en-US" sz="2800" dirty="0"/>
              <a:t>Rivalry Among Competitors</a:t>
            </a:r>
            <a:endParaRPr lang="en-GB" sz="2800" dirty="0"/>
          </a:p>
          <a:p>
            <a:pPr lvl="2"/>
            <a:r>
              <a:rPr lang="en-US" sz="2800" dirty="0"/>
              <a:t>Power of Other Stakeholders</a:t>
            </a:r>
            <a:endParaRPr lang="en-GB" sz="2800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Internal Environment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CEO describes the sales and the marketing department as ovens while e the manufacturing and distribution serves as a </a:t>
            </a:r>
            <a:r>
              <a:rPr lang="en-US" dirty="0" smtClean="0"/>
              <a:t>defense.</a:t>
            </a:r>
          </a:p>
          <a:p>
            <a:r>
              <a:rPr lang="en-US" dirty="0"/>
              <a:t>UA insists that the idea of teamwork is a greater value to the organization because of the environment that it operates </a:t>
            </a:r>
            <a:r>
              <a:rPr lang="en-US" dirty="0" smtClean="0"/>
              <a:t>in.</a:t>
            </a:r>
          </a:p>
          <a:p>
            <a:r>
              <a:rPr lang="en-US" dirty="0"/>
              <a:t>Another culture of the organization is that the company relies on human capital from high-quality professionals that are able to keep up with the dynamic industry and the competition found in the </a:t>
            </a:r>
            <a:r>
              <a:rPr lang="en-US" dirty="0" smtClean="0"/>
              <a:t>industry.</a:t>
            </a:r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Marketing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company applies the 4P’s strategy:</a:t>
            </a:r>
          </a:p>
          <a:p>
            <a:r>
              <a:rPr lang="en-GB" dirty="0" smtClean="0"/>
              <a:t>Product</a:t>
            </a:r>
          </a:p>
          <a:p>
            <a:r>
              <a:rPr lang="en-GB" dirty="0" smtClean="0"/>
              <a:t>Price</a:t>
            </a:r>
          </a:p>
          <a:p>
            <a:r>
              <a:rPr lang="en-GB" dirty="0" smtClean="0"/>
              <a:t>Place</a:t>
            </a:r>
          </a:p>
          <a:p>
            <a:r>
              <a:rPr lang="en-GB" dirty="0" smtClean="0"/>
              <a:t>Promotion</a:t>
            </a: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Finance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Table 1 shows the Financial information from 2011 to 2014.</a:t>
            </a: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Internal Environment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dirty="0"/>
              <a:t>Marketing</a:t>
            </a:r>
            <a:endParaRPr lang="en-GB" dirty="0"/>
          </a:p>
          <a:p>
            <a:pPr lvl="2"/>
            <a:r>
              <a:rPr lang="en-US" dirty="0"/>
              <a:t>Finance</a:t>
            </a:r>
            <a:endParaRPr lang="en-GB" dirty="0"/>
          </a:p>
          <a:p>
            <a:pPr lvl="2"/>
            <a:r>
              <a:rPr lang="en-US" dirty="0"/>
              <a:t>R&amp;D</a:t>
            </a:r>
            <a:endParaRPr lang="en-GB" dirty="0"/>
          </a:p>
          <a:p>
            <a:pPr lvl="2"/>
            <a:r>
              <a:rPr lang="en-US" dirty="0"/>
              <a:t>Operations and Logistics</a:t>
            </a:r>
            <a:endParaRPr lang="en-GB" dirty="0"/>
          </a:p>
          <a:p>
            <a:pPr lvl="2"/>
            <a:r>
              <a:rPr lang="en-US" dirty="0"/>
              <a:t>Human Resources</a:t>
            </a:r>
            <a:endParaRPr lang="en-GB" dirty="0"/>
          </a:p>
          <a:p>
            <a:pPr lvl="2"/>
            <a:r>
              <a:rPr lang="en-US" dirty="0"/>
              <a:t>Information Systems</a:t>
            </a:r>
            <a:endParaRPr lang="en-GB" dirty="0"/>
          </a:p>
          <a:p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18</TotalTime>
  <Words>346</Words>
  <Application>Microsoft Office PowerPoint</Application>
  <PresentationFormat>On-screen Show (4:3)</PresentationFormat>
  <Paragraphs>44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Garamond</vt:lpstr>
      <vt:lpstr>Office Theme</vt:lpstr>
      <vt:lpstr>Under Armour</vt:lpstr>
      <vt:lpstr>Mission, objectives and strategies </vt:lpstr>
      <vt:lpstr>Corporate governance </vt:lpstr>
      <vt:lpstr>Natural environment </vt:lpstr>
      <vt:lpstr>Task Environment</vt:lpstr>
      <vt:lpstr>Internal Environment  </vt:lpstr>
      <vt:lpstr>Marketing </vt:lpstr>
      <vt:lpstr>Finance </vt:lpstr>
      <vt:lpstr>Internal Environment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MIKE</dc:creator>
  <cp:lastModifiedBy>Windows User</cp:lastModifiedBy>
  <cp:revision>10</cp:revision>
  <dcterms:created xsi:type="dcterms:W3CDTF">2018-05-30T06:30:24Z</dcterms:created>
  <dcterms:modified xsi:type="dcterms:W3CDTF">2018-05-31T07:56:53Z</dcterms:modified>
</cp:coreProperties>
</file>